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1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2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EF2BE-4A8C-4794-AE2D-197B383512F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73129-DECD-444F-8F0F-D84908B20C3E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85263" y="175736"/>
            <a:ext cx="722147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Министерство науки и высшего образования Республики Казахстан Северо-Казахстанский государственный университет им. М. Козыбаева Факультет инженерии и цифровых технологий Кафедра «Информационно-коммуникационные технологии»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10637" y="2327255"/>
            <a:ext cx="6570726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ТВОРЧЕСКИЙ ПРОЕКТ </a:t>
            </a:r>
            <a:endParaRPr lang="ru-RU" dirty="0"/>
          </a:p>
          <a:p>
            <a:pPr algn="ctr"/>
            <a:r>
              <a:rPr lang="ru-RU" dirty="0"/>
              <a:t>по дисциплине: Протоколы и интерфейсы компьютерных систем </a:t>
            </a:r>
            <a:endParaRPr lang="ru-RU" dirty="0"/>
          </a:p>
          <a:p>
            <a:pPr algn="ctr"/>
            <a:endParaRPr lang="ru-RU" dirty="0"/>
          </a:p>
          <a:p>
            <a:pPr algn="ctr"/>
            <a:r>
              <a:rPr lang="ru-RU" dirty="0"/>
              <a:t>На тему: «Онлайн магазин»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6572" y="3966710"/>
            <a:ext cx="2044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Выполнил студент группы ИС-23-2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886950" y="4105209"/>
            <a:ext cx="1538478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Жусупов.Б.Б.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77003" y="6312932"/>
            <a:ext cx="22379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Петропавловск, 2025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40565" y="595809"/>
            <a:ext cx="7710869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400" dirty="0"/>
              <a:t>Готовые интерьеры</a:t>
            </a:r>
            <a:endParaRPr 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410" y="2027555"/>
            <a:ext cx="8166812" cy="388800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160" y="2027555"/>
            <a:ext cx="3174365" cy="38887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40565" y="595809"/>
            <a:ext cx="77108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/>
              <a:t>QR </a:t>
            </a:r>
            <a:r>
              <a:rPr lang="ru-RU" sz="4400" dirty="0"/>
              <a:t>код на сайт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72223" y="1396738"/>
            <a:ext cx="37924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b="1" dirty="0"/>
              <a:t>Актуальность проекта</a:t>
            </a:r>
            <a:endParaRPr lang="en-US" sz="2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72223" y="2038340"/>
            <a:ext cx="10822877" cy="452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400" dirty="0"/>
              <a:t>Современный</a:t>
            </a:r>
            <a:r>
              <a:rPr lang="en-US" altLang="ru-RU" sz="2400" dirty="0"/>
              <a:t> </a:t>
            </a:r>
            <a:r>
              <a:rPr lang="en-US" altLang="en-US" sz="2400" dirty="0"/>
              <a:t>рынок</a:t>
            </a:r>
            <a:r>
              <a:rPr lang="en-US" altLang="ru-RU" sz="2400" dirty="0"/>
              <a:t> </a:t>
            </a:r>
            <a:r>
              <a:rPr lang="en-US" altLang="en-US" sz="2400" dirty="0"/>
              <a:t>мебели</a:t>
            </a:r>
            <a:r>
              <a:rPr lang="en-US" altLang="ru-RU" sz="2400" dirty="0"/>
              <a:t> </a:t>
            </a:r>
            <a:r>
              <a:rPr lang="en-US" altLang="en-US" sz="2400" dirty="0"/>
              <a:t>стремительно</a:t>
            </a:r>
            <a:r>
              <a:rPr lang="en-US" altLang="ru-RU" sz="2400" dirty="0"/>
              <a:t> </a:t>
            </a:r>
            <a:r>
              <a:rPr lang="en-US" altLang="en-US" sz="2400" dirty="0"/>
              <a:t>развивается</a:t>
            </a:r>
            <a:r>
              <a:rPr lang="en-US" altLang="ru-RU" sz="2400" dirty="0"/>
              <a:t>,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покупатели</a:t>
            </a:r>
            <a:r>
              <a:rPr lang="en-US" altLang="ru-RU" sz="2400" dirty="0"/>
              <a:t> </a:t>
            </a:r>
            <a:r>
              <a:rPr lang="en-US" altLang="en-US" sz="2400" dirty="0"/>
              <a:t>всё</a:t>
            </a:r>
            <a:r>
              <a:rPr lang="en-US" altLang="ru-RU" sz="2400" dirty="0"/>
              <a:t> </a:t>
            </a:r>
            <a:r>
              <a:rPr lang="en-US" altLang="en-US" sz="2400" dirty="0"/>
              <a:t>чаще</a:t>
            </a:r>
            <a:r>
              <a:rPr lang="en-US" altLang="ru-RU" sz="2400" dirty="0"/>
              <a:t> </a:t>
            </a:r>
            <a:r>
              <a:rPr lang="en-US" altLang="en-US" sz="2400" dirty="0"/>
              <a:t>отдают</a:t>
            </a:r>
            <a:r>
              <a:rPr lang="en-US" altLang="ru-RU" sz="2400" dirty="0"/>
              <a:t> </a:t>
            </a:r>
            <a:r>
              <a:rPr lang="en-US" altLang="en-US" sz="2400" dirty="0"/>
              <a:t>предпочтение</a:t>
            </a:r>
            <a:r>
              <a:rPr lang="en-US" altLang="ru-RU" sz="2400" dirty="0"/>
              <a:t> </a:t>
            </a:r>
            <a:r>
              <a:rPr lang="en-US" altLang="en-US" sz="2400" dirty="0"/>
              <a:t>качественной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эстетически</a:t>
            </a:r>
            <a:r>
              <a:rPr lang="en-US" altLang="ru-RU" sz="2400" dirty="0"/>
              <a:t> </a:t>
            </a:r>
            <a:r>
              <a:rPr lang="en-US" altLang="en-US" sz="2400" dirty="0"/>
              <a:t>привлекательной</a:t>
            </a:r>
            <a:r>
              <a:rPr lang="en-US" altLang="ru-RU" sz="2400" dirty="0"/>
              <a:t> </a:t>
            </a:r>
            <a:r>
              <a:rPr lang="en-US" altLang="en-US" sz="2400" dirty="0"/>
              <a:t>продукции</a:t>
            </a:r>
            <a:r>
              <a:rPr lang="en-US" altLang="ru-RU" sz="2400" dirty="0"/>
              <a:t>. </a:t>
            </a:r>
            <a:r>
              <a:rPr lang="en-US" altLang="en-US" sz="2400" dirty="0"/>
              <a:t>Особенно</a:t>
            </a:r>
            <a:r>
              <a:rPr lang="en-US" altLang="ru-RU" sz="2400" dirty="0"/>
              <a:t> </a:t>
            </a:r>
            <a:r>
              <a:rPr lang="en-US" altLang="en-US" sz="2400" dirty="0"/>
              <a:t>востребована</a:t>
            </a:r>
            <a:r>
              <a:rPr lang="en-US" altLang="ru-RU" sz="2400" dirty="0"/>
              <a:t> </a:t>
            </a:r>
            <a:r>
              <a:rPr lang="en-US" altLang="en-US" sz="2400" dirty="0"/>
              <a:t>мебель</a:t>
            </a:r>
            <a:r>
              <a:rPr lang="en-US" altLang="ru-RU" sz="2400" dirty="0"/>
              <a:t> </a:t>
            </a:r>
            <a:r>
              <a:rPr lang="en-US" altLang="en-US" sz="2400" dirty="0"/>
              <a:t>из</a:t>
            </a:r>
            <a:r>
              <a:rPr lang="en-US" altLang="ru-RU" sz="2400" dirty="0"/>
              <a:t> </a:t>
            </a:r>
            <a:r>
              <a:rPr lang="en-US" altLang="en-US" sz="2400" dirty="0"/>
              <a:t>Европы</a:t>
            </a:r>
            <a:r>
              <a:rPr lang="en-US" altLang="ru-RU" sz="2400" dirty="0"/>
              <a:t>, </a:t>
            </a:r>
            <a:r>
              <a:rPr lang="en-US" altLang="en-US" sz="2400" dirty="0"/>
              <a:t>которая</a:t>
            </a:r>
            <a:r>
              <a:rPr lang="en-US" altLang="ru-RU" sz="2400" dirty="0"/>
              <a:t> </a:t>
            </a:r>
            <a:r>
              <a:rPr lang="en-US" altLang="en-US" sz="2400" dirty="0"/>
              <a:t>ассоциируется</a:t>
            </a:r>
            <a:r>
              <a:rPr lang="en-US" altLang="ru-RU" sz="2400" dirty="0"/>
              <a:t> </a:t>
            </a:r>
            <a:r>
              <a:rPr lang="en-US" altLang="en-US" sz="2400" dirty="0"/>
              <a:t>с</a:t>
            </a:r>
            <a:r>
              <a:rPr lang="en-US" altLang="ru-RU" sz="2400" dirty="0"/>
              <a:t> </a:t>
            </a:r>
            <a:r>
              <a:rPr lang="en-US" altLang="en-US" sz="2400" dirty="0"/>
              <a:t>высоким</a:t>
            </a:r>
            <a:r>
              <a:rPr lang="en-US" altLang="ru-RU" sz="2400" dirty="0"/>
              <a:t> </a:t>
            </a:r>
            <a:r>
              <a:rPr lang="en-US" altLang="en-US" sz="2400" dirty="0"/>
              <a:t>качеством</a:t>
            </a:r>
            <a:r>
              <a:rPr lang="en-US" altLang="ru-RU" sz="2400" dirty="0"/>
              <a:t>, </a:t>
            </a:r>
            <a:r>
              <a:rPr lang="en-US" altLang="en-US" sz="2400" dirty="0"/>
              <a:t>долговечностью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изысканным</a:t>
            </a:r>
            <a:r>
              <a:rPr lang="en-US" altLang="ru-RU" sz="2400" dirty="0"/>
              <a:t> </a:t>
            </a:r>
            <a:r>
              <a:rPr lang="en-US" altLang="en-US" sz="2400" dirty="0"/>
              <a:t>дизайном</a:t>
            </a:r>
            <a:r>
              <a:rPr lang="en-US" altLang="ru-RU" sz="2400" dirty="0"/>
              <a:t>. </a:t>
            </a:r>
            <a:r>
              <a:rPr lang="en-US" altLang="en-US" sz="2400" dirty="0"/>
              <a:t>В</a:t>
            </a:r>
            <a:r>
              <a:rPr lang="en-US" altLang="ru-RU" sz="2400" dirty="0"/>
              <a:t> </a:t>
            </a:r>
            <a:r>
              <a:rPr lang="en-US" altLang="en-US" sz="2400" dirty="0"/>
              <a:t>этом</a:t>
            </a:r>
            <a:r>
              <a:rPr lang="en-US" altLang="ru-RU" sz="2400" dirty="0"/>
              <a:t> </a:t>
            </a:r>
            <a:r>
              <a:rPr lang="en-US" altLang="en-US" sz="2400" dirty="0"/>
              <a:t>контексте</a:t>
            </a:r>
            <a:r>
              <a:rPr lang="en-US" altLang="ru-RU" sz="2400" dirty="0"/>
              <a:t> </a:t>
            </a:r>
            <a:r>
              <a:rPr lang="en-US" altLang="en-US" sz="2400" dirty="0"/>
              <a:t>итальянская</a:t>
            </a:r>
            <a:r>
              <a:rPr lang="en-US" altLang="ru-RU" sz="2400" dirty="0"/>
              <a:t> </a:t>
            </a:r>
            <a:r>
              <a:rPr lang="en-US" altLang="en-US" sz="2400" dirty="0"/>
              <a:t>мебель</a:t>
            </a:r>
            <a:r>
              <a:rPr lang="en-US" altLang="ru-RU" sz="2400" dirty="0"/>
              <a:t> </a:t>
            </a:r>
            <a:r>
              <a:rPr lang="en-US" altLang="en-US" sz="2400" dirty="0"/>
              <a:t>занимает</a:t>
            </a:r>
            <a:r>
              <a:rPr lang="en-US" altLang="ru-RU" sz="2400" dirty="0"/>
              <a:t> </a:t>
            </a:r>
            <a:r>
              <a:rPr lang="en-US" altLang="en-US" sz="2400" dirty="0"/>
              <a:t>одну</a:t>
            </a:r>
            <a:r>
              <a:rPr lang="en-US" altLang="ru-RU" sz="2400" dirty="0"/>
              <a:t> </a:t>
            </a:r>
            <a:r>
              <a:rPr lang="en-US" altLang="en-US" sz="2400" dirty="0"/>
              <a:t>из</a:t>
            </a:r>
            <a:r>
              <a:rPr lang="en-US" altLang="ru-RU" sz="2400" dirty="0"/>
              <a:t> </a:t>
            </a:r>
            <a:r>
              <a:rPr lang="en-US" altLang="en-US" sz="2400" dirty="0"/>
              <a:t>лидирующих</a:t>
            </a:r>
            <a:r>
              <a:rPr lang="en-US" altLang="ru-RU" sz="2400" dirty="0"/>
              <a:t> </a:t>
            </a:r>
            <a:r>
              <a:rPr lang="en-US" altLang="en-US" sz="2400" dirty="0"/>
              <a:t>позиций</a:t>
            </a:r>
            <a:r>
              <a:rPr lang="en-US" altLang="ru-RU" sz="2400" dirty="0"/>
              <a:t>, </a:t>
            </a:r>
            <a:r>
              <a:rPr lang="en-US" altLang="en-US" sz="2400" dirty="0"/>
              <a:t>поскольку</a:t>
            </a:r>
            <a:r>
              <a:rPr lang="en-US" altLang="ru-RU" sz="2400" dirty="0"/>
              <a:t> </a:t>
            </a:r>
            <a:r>
              <a:rPr lang="en-US" altLang="en-US" sz="2400" dirty="0"/>
              <a:t>сочетает</a:t>
            </a:r>
            <a:r>
              <a:rPr lang="en-US" altLang="ru-RU" sz="2400" dirty="0"/>
              <a:t> </a:t>
            </a:r>
            <a:r>
              <a:rPr lang="en-US" altLang="en-US" sz="2400" dirty="0"/>
              <a:t>в</a:t>
            </a:r>
            <a:r>
              <a:rPr lang="en-US" altLang="ru-RU" sz="2400" dirty="0"/>
              <a:t> </a:t>
            </a:r>
            <a:r>
              <a:rPr lang="en-US" altLang="en-US" sz="2400" dirty="0"/>
              <a:t>себе</a:t>
            </a:r>
            <a:r>
              <a:rPr lang="en-US" altLang="ru-RU" sz="2400" dirty="0"/>
              <a:t> </a:t>
            </a:r>
            <a:r>
              <a:rPr lang="en-US" altLang="en-US" sz="2400" dirty="0"/>
              <a:t>многовековые</a:t>
            </a:r>
            <a:r>
              <a:rPr lang="en-US" altLang="ru-RU" sz="2400" dirty="0"/>
              <a:t> </a:t>
            </a:r>
            <a:r>
              <a:rPr lang="en-US" altLang="en-US" sz="2400" dirty="0"/>
              <a:t>традиции</a:t>
            </a:r>
            <a:r>
              <a:rPr lang="en-US" altLang="ru-RU" sz="2400" dirty="0"/>
              <a:t>, </a:t>
            </a:r>
            <a:r>
              <a:rPr lang="en-US" altLang="en-US" sz="2400" dirty="0"/>
              <a:t>современные</a:t>
            </a:r>
            <a:r>
              <a:rPr lang="en-US" altLang="ru-RU" sz="2400" dirty="0"/>
              <a:t> </a:t>
            </a:r>
            <a:r>
              <a:rPr lang="en-US" altLang="en-US" sz="2400" dirty="0"/>
              <a:t>технологии</a:t>
            </a:r>
            <a:r>
              <a:rPr lang="en-US" altLang="ru-RU" sz="2400" dirty="0"/>
              <a:t> </a:t>
            </a:r>
            <a:r>
              <a:rPr lang="en-US" altLang="en-US" sz="2400" dirty="0"/>
              <a:t>производства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уникальный</a:t>
            </a:r>
            <a:r>
              <a:rPr lang="en-US" altLang="ru-RU" sz="2400" dirty="0"/>
              <a:t> </a:t>
            </a:r>
            <a:r>
              <a:rPr lang="en-US" altLang="en-US" sz="2400" dirty="0"/>
              <a:t>стиль</a:t>
            </a:r>
            <a:r>
              <a:rPr lang="en-US" altLang="ru-RU" sz="2400" dirty="0"/>
              <a:t>.</a:t>
            </a:r>
            <a:endParaRPr lang="en-US" altLang="ru-RU" sz="2400" dirty="0"/>
          </a:p>
          <a:p>
            <a:r>
              <a:rPr lang="en-US" altLang="en-US" sz="2400" dirty="0"/>
              <a:t>Однако</a:t>
            </a:r>
            <a:r>
              <a:rPr lang="en-US" altLang="ru-RU" sz="2400" dirty="0"/>
              <a:t> </a:t>
            </a:r>
            <a:r>
              <a:rPr lang="en-US" altLang="en-US" sz="2400" dirty="0"/>
              <a:t>большинство</a:t>
            </a:r>
            <a:r>
              <a:rPr lang="en-US" altLang="ru-RU" sz="2400" dirty="0"/>
              <a:t> </a:t>
            </a:r>
            <a:r>
              <a:rPr lang="en-US" altLang="en-US" sz="2400" dirty="0"/>
              <a:t>клиентов</a:t>
            </a:r>
            <a:r>
              <a:rPr lang="en-US" altLang="ru-RU" sz="2400" dirty="0"/>
              <a:t> </a:t>
            </a:r>
            <a:r>
              <a:rPr lang="en-US" altLang="en-US" sz="2400" dirty="0"/>
              <a:t>сегодня</a:t>
            </a:r>
            <a:r>
              <a:rPr lang="en-US" altLang="ru-RU" sz="2400" dirty="0"/>
              <a:t> </a:t>
            </a:r>
            <a:r>
              <a:rPr lang="en-US" altLang="en-US" sz="2400" dirty="0"/>
              <a:t>предпочитает</a:t>
            </a:r>
            <a:r>
              <a:rPr lang="en-US" altLang="ru-RU" sz="2400" dirty="0"/>
              <a:t> </a:t>
            </a:r>
            <a:r>
              <a:rPr lang="en-US" altLang="en-US" sz="2400" dirty="0"/>
              <a:t>искать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заказывать</a:t>
            </a:r>
            <a:r>
              <a:rPr lang="en-US" altLang="ru-RU" sz="2400" dirty="0"/>
              <a:t> </a:t>
            </a:r>
            <a:r>
              <a:rPr lang="en-US" altLang="en-US" sz="2400" dirty="0"/>
              <a:t>товары</a:t>
            </a:r>
            <a:r>
              <a:rPr lang="en-US" altLang="ru-RU" sz="2400" dirty="0"/>
              <a:t> </a:t>
            </a:r>
            <a:r>
              <a:rPr lang="en-US" altLang="en-US" sz="2400" dirty="0"/>
              <a:t>онлайн</a:t>
            </a:r>
            <a:r>
              <a:rPr lang="en-US" altLang="ru-RU" sz="2400" dirty="0"/>
              <a:t>. </a:t>
            </a:r>
            <a:r>
              <a:rPr lang="en-US" altLang="en-US" sz="2400" dirty="0"/>
              <a:t>Присутствие</a:t>
            </a:r>
            <a:r>
              <a:rPr lang="en-US" altLang="ru-RU" sz="2400" dirty="0"/>
              <a:t> </a:t>
            </a:r>
            <a:r>
              <a:rPr lang="en-US" altLang="en-US" sz="2400" dirty="0"/>
              <a:t>бренда</a:t>
            </a:r>
            <a:r>
              <a:rPr lang="en-US" altLang="ru-RU" sz="2400" dirty="0"/>
              <a:t> </a:t>
            </a:r>
            <a:r>
              <a:rPr lang="en-US" altLang="en-US" sz="2400" dirty="0"/>
              <a:t>в</a:t>
            </a:r>
            <a:r>
              <a:rPr lang="en-US" altLang="ru-RU" sz="2400" dirty="0"/>
              <a:t> </a:t>
            </a:r>
            <a:r>
              <a:rPr lang="en-US" altLang="en-US" sz="2400" dirty="0"/>
              <a:t>интернете</a:t>
            </a:r>
            <a:r>
              <a:rPr lang="en-US" altLang="ru-RU" sz="2400" dirty="0"/>
              <a:t> </a:t>
            </a:r>
            <a:r>
              <a:rPr lang="en-US" altLang="en-US" sz="2400" dirty="0"/>
              <a:t>становится</a:t>
            </a:r>
            <a:r>
              <a:rPr lang="en-US" altLang="ru-RU" sz="2400" dirty="0"/>
              <a:t> </a:t>
            </a:r>
            <a:r>
              <a:rPr lang="en-US" altLang="en-US" sz="2400" dirty="0"/>
              <a:t>обязательным</a:t>
            </a:r>
            <a:r>
              <a:rPr lang="en-US" altLang="ru-RU" sz="2400" dirty="0"/>
              <a:t> </a:t>
            </a:r>
            <a:r>
              <a:rPr lang="en-US" altLang="en-US" sz="2400" dirty="0"/>
              <a:t>условием</a:t>
            </a:r>
            <a:r>
              <a:rPr lang="en-US" altLang="ru-RU" sz="2400" dirty="0"/>
              <a:t> </a:t>
            </a:r>
            <a:r>
              <a:rPr lang="en-US" altLang="en-US" sz="2400" dirty="0"/>
              <a:t>для</a:t>
            </a:r>
            <a:r>
              <a:rPr lang="en-US" altLang="ru-RU" sz="2400" dirty="0"/>
              <a:t> </a:t>
            </a:r>
            <a:r>
              <a:rPr lang="en-US" altLang="en-US" sz="2400" dirty="0"/>
              <a:t>успешного</a:t>
            </a:r>
            <a:r>
              <a:rPr lang="en-US" altLang="ru-RU" sz="2400" dirty="0"/>
              <a:t> </a:t>
            </a:r>
            <a:r>
              <a:rPr lang="en-US" altLang="en-US" sz="2400" dirty="0"/>
              <a:t>развития</a:t>
            </a:r>
            <a:r>
              <a:rPr lang="en-US" altLang="ru-RU" sz="2400" dirty="0"/>
              <a:t> </a:t>
            </a:r>
            <a:r>
              <a:rPr lang="en-US" altLang="en-US" sz="2400" dirty="0"/>
              <a:t>бизнеса</a:t>
            </a:r>
            <a:r>
              <a:rPr lang="en-US" altLang="ru-RU" sz="2400" dirty="0"/>
              <a:t>. </a:t>
            </a:r>
            <a:r>
              <a:rPr lang="en-US" altLang="en-US" sz="2400" dirty="0"/>
              <a:t>Удобный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современный</a:t>
            </a:r>
            <a:r>
              <a:rPr lang="en-US" altLang="ru-RU" sz="2400" dirty="0"/>
              <a:t> </a:t>
            </a:r>
            <a:r>
              <a:rPr lang="en-US" altLang="en-US" sz="2400" dirty="0"/>
              <a:t>сайт</a:t>
            </a:r>
            <a:r>
              <a:rPr lang="en-US" altLang="ru-RU" sz="2400" dirty="0"/>
              <a:t> — </a:t>
            </a:r>
            <a:r>
              <a:rPr lang="en-US" altLang="en-US" sz="2400" dirty="0"/>
              <a:t>это</a:t>
            </a:r>
            <a:r>
              <a:rPr lang="en-US" altLang="ru-RU" sz="2400" dirty="0"/>
              <a:t> </a:t>
            </a:r>
            <a:r>
              <a:rPr lang="en-US" altLang="en-US" sz="2400" dirty="0"/>
              <a:t>не</a:t>
            </a:r>
            <a:r>
              <a:rPr lang="en-US" altLang="ru-RU" sz="2400" dirty="0"/>
              <a:t> </a:t>
            </a:r>
            <a:r>
              <a:rPr lang="en-US" altLang="en-US" sz="2400" dirty="0"/>
              <a:t>просто</a:t>
            </a:r>
            <a:r>
              <a:rPr lang="en-US" altLang="ru-RU" sz="2400" dirty="0"/>
              <a:t> </a:t>
            </a:r>
            <a:r>
              <a:rPr lang="en-US" altLang="en-US" sz="2400" dirty="0"/>
              <a:t>витрина</a:t>
            </a:r>
            <a:r>
              <a:rPr lang="en-US" altLang="ru-RU" sz="2400" dirty="0"/>
              <a:t>, </a:t>
            </a:r>
            <a:r>
              <a:rPr lang="en-US" altLang="en-US" sz="2400" dirty="0"/>
              <a:t>а</a:t>
            </a:r>
            <a:r>
              <a:rPr lang="en-US" altLang="ru-RU" sz="2400" dirty="0"/>
              <a:t> </a:t>
            </a:r>
            <a:r>
              <a:rPr lang="en-US" altLang="en-US" sz="2400" dirty="0"/>
              <a:t>полноценный</a:t>
            </a:r>
            <a:r>
              <a:rPr lang="en-US" altLang="ru-RU" sz="2400" dirty="0"/>
              <a:t> </a:t>
            </a:r>
            <a:r>
              <a:rPr lang="en-US" altLang="en-US" sz="2400" dirty="0"/>
              <a:t>инструмент</a:t>
            </a:r>
            <a:r>
              <a:rPr lang="en-US" altLang="ru-RU" sz="2400" dirty="0"/>
              <a:t> </a:t>
            </a:r>
            <a:r>
              <a:rPr lang="en-US" altLang="en-US" sz="2400" dirty="0"/>
              <a:t>продаж</a:t>
            </a:r>
            <a:r>
              <a:rPr lang="en-US" altLang="ru-RU" sz="2400" dirty="0"/>
              <a:t>, </a:t>
            </a:r>
            <a:r>
              <a:rPr lang="en-US" altLang="en-US" sz="2400" dirty="0"/>
              <a:t>коммуникации</a:t>
            </a:r>
            <a:r>
              <a:rPr lang="en-US" altLang="ru-RU" sz="2400" dirty="0"/>
              <a:t> </a:t>
            </a:r>
            <a:r>
              <a:rPr lang="en-US" altLang="en-US" sz="2400" dirty="0"/>
              <a:t>с</a:t>
            </a:r>
            <a:r>
              <a:rPr lang="en-US" altLang="ru-RU" sz="2400" dirty="0"/>
              <a:t> </a:t>
            </a:r>
            <a:r>
              <a:rPr lang="en-US" altLang="en-US" sz="2400" dirty="0"/>
              <a:t>клиентами</a:t>
            </a:r>
            <a:r>
              <a:rPr lang="en-US" altLang="ru-RU" sz="2400" dirty="0"/>
              <a:t> </a:t>
            </a:r>
            <a:r>
              <a:rPr lang="en-US" altLang="en-US" sz="2400" dirty="0"/>
              <a:t>и</a:t>
            </a:r>
            <a:r>
              <a:rPr lang="en-US" altLang="ru-RU" sz="2400" dirty="0"/>
              <a:t> </a:t>
            </a:r>
            <a:r>
              <a:rPr lang="en-US" altLang="en-US" sz="2400" dirty="0"/>
              <a:t>продвижения</a:t>
            </a:r>
            <a:r>
              <a:rPr lang="en-US" altLang="ru-RU" sz="2400" dirty="0"/>
              <a:t> </a:t>
            </a:r>
            <a:r>
              <a:rPr lang="en-US" altLang="en-US" sz="2400" dirty="0"/>
              <a:t>компании</a:t>
            </a:r>
            <a:r>
              <a:rPr lang="en-US" altLang="ru-RU" sz="2400" dirty="0"/>
              <a:t>.</a:t>
            </a:r>
            <a:endParaRPr lang="en-US" altLang="ru-RU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9562" y="1156177"/>
            <a:ext cx="11336274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Цель проекта </a:t>
            </a:r>
            <a:r>
              <a:rPr lang="ru-RU" dirty="0"/>
              <a:t>— </a:t>
            </a:r>
            <a:r>
              <a:rPr lang="en-US" altLang="en-US" dirty="0"/>
              <a:t>Создание</a:t>
            </a:r>
            <a:r>
              <a:rPr lang="en-US" altLang="ru-RU" dirty="0"/>
              <a:t> </a:t>
            </a:r>
            <a:r>
              <a:rPr lang="en-US" altLang="en-US" dirty="0"/>
              <a:t>современного</a:t>
            </a:r>
            <a:r>
              <a:rPr lang="en-US" altLang="ru-RU" dirty="0"/>
              <a:t> </a:t>
            </a:r>
            <a:r>
              <a:rPr lang="en-US" altLang="en-US" dirty="0"/>
              <a:t>веб</a:t>
            </a:r>
            <a:r>
              <a:rPr lang="en-US" altLang="ru-RU" dirty="0"/>
              <a:t>-</a:t>
            </a:r>
            <a:r>
              <a:rPr lang="en-US" altLang="en-US" dirty="0"/>
              <a:t>сайта</a:t>
            </a:r>
            <a:r>
              <a:rPr lang="en-US" altLang="ru-RU" dirty="0"/>
              <a:t> </a:t>
            </a:r>
            <a:r>
              <a:rPr lang="en-US" altLang="en-US" dirty="0"/>
              <a:t>для</a:t>
            </a:r>
            <a:r>
              <a:rPr lang="en-US" altLang="ru-RU" dirty="0"/>
              <a:t> </a:t>
            </a:r>
            <a:r>
              <a:rPr lang="en-US" altLang="en-US" dirty="0"/>
              <a:t>компании</a:t>
            </a:r>
            <a:r>
              <a:rPr lang="en-US" altLang="ru-RU" dirty="0"/>
              <a:t> GM HOUSE, </a:t>
            </a:r>
            <a:r>
              <a:rPr lang="en-US" altLang="en-US" dirty="0"/>
              <a:t>представляющего</a:t>
            </a:r>
            <a:r>
              <a:rPr lang="en-US" altLang="ru-RU" dirty="0"/>
              <a:t> </a:t>
            </a:r>
            <a:r>
              <a:rPr lang="en-US" altLang="en-US" dirty="0"/>
              <a:t>каталог</a:t>
            </a:r>
            <a:r>
              <a:rPr lang="en-US" altLang="ru-RU" dirty="0"/>
              <a:t> </a:t>
            </a:r>
            <a:r>
              <a:rPr lang="en-US" altLang="en-US" dirty="0"/>
              <a:t>мебели</a:t>
            </a:r>
            <a:r>
              <a:rPr lang="en-US" altLang="ru-RU" dirty="0"/>
              <a:t> </a:t>
            </a:r>
            <a:r>
              <a:rPr lang="en-US" altLang="en-US" dirty="0"/>
              <a:t>из</a:t>
            </a:r>
            <a:r>
              <a:rPr lang="en-US" altLang="ru-RU" dirty="0"/>
              <a:t> </a:t>
            </a:r>
            <a:r>
              <a:rPr lang="en-US" altLang="en-US" dirty="0"/>
              <a:t>Италии</a:t>
            </a:r>
            <a:r>
              <a:rPr lang="en-US" altLang="ru-RU" dirty="0"/>
              <a:t> </a:t>
            </a:r>
            <a:r>
              <a:rPr lang="en-US" altLang="en-US" dirty="0"/>
              <a:t>с</a:t>
            </a:r>
            <a:r>
              <a:rPr lang="en-US" altLang="ru-RU" dirty="0"/>
              <a:t> </a:t>
            </a:r>
            <a:r>
              <a:rPr lang="en-US" altLang="en-US" dirty="0"/>
              <a:t>возможностью</a:t>
            </a:r>
            <a:r>
              <a:rPr lang="en-US" altLang="ru-RU" dirty="0"/>
              <a:t> </a:t>
            </a:r>
            <a:r>
              <a:rPr lang="en-US" altLang="en-US" dirty="0"/>
              <a:t>просмотра</a:t>
            </a:r>
            <a:r>
              <a:rPr lang="en-US" altLang="ru-RU" dirty="0"/>
              <a:t> </a:t>
            </a:r>
            <a:r>
              <a:rPr lang="en-US" altLang="en-US" dirty="0"/>
              <a:t>товаров</a:t>
            </a:r>
            <a:r>
              <a:rPr lang="en-US" altLang="ru-RU" dirty="0"/>
              <a:t>, </a:t>
            </a:r>
            <a:r>
              <a:rPr lang="en-US" altLang="en-US" dirty="0"/>
              <a:t>получения</a:t>
            </a:r>
            <a:r>
              <a:rPr lang="en-US" altLang="ru-RU" dirty="0"/>
              <a:t> </a:t>
            </a:r>
            <a:r>
              <a:rPr lang="en-US" altLang="en-US" dirty="0"/>
              <a:t>информации</a:t>
            </a:r>
            <a:r>
              <a:rPr lang="en-US" altLang="ru-RU" dirty="0"/>
              <a:t> </a:t>
            </a:r>
            <a:r>
              <a:rPr lang="en-US" altLang="en-US" dirty="0"/>
              <a:t>о</a:t>
            </a:r>
            <a:r>
              <a:rPr lang="en-US" altLang="ru-RU" dirty="0"/>
              <a:t> </a:t>
            </a:r>
            <a:r>
              <a:rPr lang="en-US" altLang="en-US" dirty="0"/>
              <a:t>доставке</a:t>
            </a:r>
            <a:r>
              <a:rPr lang="en-US" altLang="ru-RU" dirty="0"/>
              <a:t> </a:t>
            </a:r>
            <a:r>
              <a:rPr lang="en-US" altLang="en-US" dirty="0"/>
              <a:t>и</a:t>
            </a:r>
            <a:r>
              <a:rPr lang="en-US" altLang="ru-RU" dirty="0"/>
              <a:t> </a:t>
            </a:r>
            <a:r>
              <a:rPr lang="en-US" altLang="en-US" dirty="0"/>
              <a:t>связи</a:t>
            </a:r>
            <a:r>
              <a:rPr lang="en-US" altLang="ru-RU" dirty="0"/>
              <a:t> </a:t>
            </a:r>
            <a:r>
              <a:rPr lang="en-US" altLang="en-US" dirty="0"/>
              <a:t>с</a:t>
            </a:r>
            <a:r>
              <a:rPr lang="en-US" altLang="ru-RU" dirty="0"/>
              <a:t> </a:t>
            </a:r>
            <a:r>
              <a:rPr lang="en-US" altLang="en-US" dirty="0"/>
              <a:t>представителями</a:t>
            </a:r>
            <a:r>
              <a:rPr lang="en-US" altLang="ru-RU" dirty="0"/>
              <a:t> </a:t>
            </a:r>
            <a:r>
              <a:rPr lang="en-US" altLang="en-US" dirty="0"/>
              <a:t>компании</a:t>
            </a:r>
            <a:r>
              <a:rPr lang="en-US" altLang="ru-RU" dirty="0"/>
              <a:t>.</a:t>
            </a:r>
            <a:endParaRPr lang="en-US" altLang="ru-RU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559562" y="2495651"/>
            <a:ext cx="11336274" cy="3415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ru-RU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Задачи проекта:</a:t>
            </a:r>
            <a:endParaRPr kumimoji="0" lang="ru-RU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Разработать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адаптивный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эстетичный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дизайн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сайта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Реализовать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каталог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продукции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карточками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товаров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Добавить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разделы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портфолио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блог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контакты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доставка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сборка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Обеспечить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удобную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навигацию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доступность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информации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Увеличить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охват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целевой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аудитории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стимулировать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онлайн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продажи</a:t>
            </a:r>
            <a:r>
              <a:rPr kumimoji="0" lang="en-US" altLang="ru-RU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</a:pPr>
            <a:endParaRPr kumimoji="0" lang="en-US" altLang="ru-RU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20731" y="152357"/>
            <a:ext cx="455053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400" dirty="0"/>
              <a:t>Главная страница</a:t>
            </a:r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211015" y="1020403"/>
            <a:ext cx="25124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dirty="0"/>
              <a:t>Вид на ПК</a:t>
            </a:r>
            <a:r>
              <a:rPr lang="en-US" sz="3600" dirty="0"/>
              <a:t>: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8125875" y="996844"/>
            <a:ext cx="37391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600" dirty="0"/>
              <a:t>Вид на Телефоне</a:t>
            </a:r>
            <a:endParaRPr lang="en-US" sz="3600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6075" y="2008505"/>
            <a:ext cx="6973570" cy="440626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205" y="1807210"/>
            <a:ext cx="3364865" cy="48088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820731" y="152357"/>
            <a:ext cx="5031169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400" dirty="0"/>
              <a:t>Раздел «Каталог»</a:t>
            </a:r>
            <a:endParaRPr 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4185" y="1488440"/>
            <a:ext cx="7221220" cy="440309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015" y="1524635"/>
            <a:ext cx="3128010" cy="44640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603561" y="152357"/>
            <a:ext cx="5031169" cy="1445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400" dirty="0"/>
              <a:t>Раздел обратной связи</a:t>
            </a:r>
            <a:endParaRPr 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15" y="1827530"/>
            <a:ext cx="7455535" cy="395668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155" y="1597660"/>
            <a:ext cx="3235938" cy="4604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40565" y="595809"/>
            <a:ext cx="7710869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altLang="en-US" sz="4400" dirty="0"/>
              <a:t>Раздел корзина</a:t>
            </a:r>
            <a:endParaRPr lang="ru-RU" alt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515" y="1454785"/>
            <a:ext cx="6852920" cy="458279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8785" y="1681480"/>
            <a:ext cx="3214235" cy="4669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41200" y="595809"/>
            <a:ext cx="7710869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400" dirty="0"/>
              <a:t>Ошибка </a:t>
            </a:r>
            <a:endParaRPr 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775" y="1633855"/>
            <a:ext cx="7564755" cy="365379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545" y="1595755"/>
            <a:ext cx="3225334" cy="4564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240565" y="595809"/>
            <a:ext cx="7710869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altLang="en-US" sz="4400" dirty="0"/>
              <a:t>Полезные статьи</a:t>
            </a:r>
            <a:endParaRPr lang="ru-RU" altLang="en-US" sz="4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480" y="2417445"/>
            <a:ext cx="7658100" cy="312483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620" y="2467610"/>
            <a:ext cx="3678141" cy="302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1818</Words>
  <Application>WPS Presentation</Application>
  <PresentationFormat>Широкоэкранный</PresentationFormat>
  <Paragraphs>53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Тема 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Зябликов Константин Петрович</dc:creator>
  <cp:lastModifiedBy>Bahtyar</cp:lastModifiedBy>
  <cp:revision>4</cp:revision>
  <dcterms:created xsi:type="dcterms:W3CDTF">2025-05-19T15:14:00Z</dcterms:created>
  <dcterms:modified xsi:type="dcterms:W3CDTF">2025-05-19T23:31:59Z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167F48DD37D74C68BE887A2EB5144AC8_12</vt:lpwstr>
  </property>
  <property fmtid="{D5CDD505-2E9C-101B-9397-08002B2CF9AE}" pid="3" name="KSOProductBuildVer">
    <vt:lpwstr>1049-12.2.0.21179</vt:lpwstr>
  </property>
</Properties>
</file>

<file path=docProps/thumbnail.jpeg>
</file>